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03" d="100"/>
          <a:sy n="103" d="100"/>
        </p:scale>
        <p:origin x="-101" y="-77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16000"/>
            <a:ext cx="10270067" cy="10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96664" y="2470355"/>
            <a:ext cx="5445016" cy="4291781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состав созданного оборудования входят катодно-сеточный узел (КСУ), являющийся инжектором электронов, управляемый источник питания КСУ, модулятор с длительностью импульса отпирания катода, равной 1 нс, блоки прецизионной синхронизации и измерения фазовых шумов. Блоки синхронизации и измерения фазовых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шумов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а также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Модулятор являются уникальными изделиями, обеспечивающими точность привязки к процессам в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Линаке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на уровне нескольких пикосекунд, что позволит получить высокую эффективность работы всего инжектора СКИФ.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Программное обеспечение включает набор инженерных программ на платформе ТАНГО, с помощью которых выполнялись все необходимые операции по управлению электронным оборудованием и измерительные процедуры.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96226" y="1192087"/>
            <a:ext cx="9931400" cy="590931"/>
          </a:xfr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 Создан комплект электроники и программного обеспечения для работы с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ВЧ-пушкой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Линака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СКИФ, обеспечивший успешное получение первого пучка электронов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506929" y="1777180"/>
            <a:ext cx="4291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Авторы:  А.М. Батраков, Е.В. Быков, Е.С. Котов, В.К. Овчар, А.В. Павленко, А.Ю. Протопопов, В.В. 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Репков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, М.Г. Федотов, Н.С. 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Щегольков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" name="Рисунок 39" descr="Стойка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543" y="1949612"/>
            <a:ext cx="2163405" cy="3131207"/>
          </a:xfrm>
          <a:prstGeom prst="rect">
            <a:avLst/>
          </a:prstGeom>
        </p:spPr>
      </p:pic>
      <p:pic>
        <p:nvPicPr>
          <p:cNvPr id="41" name="Рисунок 40" descr="3D_Model.png"/>
          <p:cNvPicPr/>
          <p:nvPr/>
        </p:nvPicPr>
        <p:blipFill>
          <a:blip r:embed="rId4" cstate="print">
            <a:lum contrast="10000"/>
          </a:blip>
          <a:srcRect l="4169" t="2926" r="1741" b="10904"/>
          <a:stretch>
            <a:fillRect/>
          </a:stretch>
        </p:blipFill>
        <p:spPr>
          <a:xfrm>
            <a:off x="2934930" y="1949086"/>
            <a:ext cx="3487993" cy="1243940"/>
          </a:xfrm>
          <a:prstGeom prst="rect">
            <a:avLst/>
          </a:prstGeom>
        </p:spPr>
      </p:pic>
      <p:pic>
        <p:nvPicPr>
          <p:cNvPr id="42" name="Рисунок 41" descr="IMG_20220124_181113.jpg"/>
          <p:cNvPicPr/>
          <p:nvPr/>
        </p:nvPicPr>
        <p:blipFill>
          <a:blip r:embed="rId5" cstate="print">
            <a:lum bright="10000"/>
          </a:blip>
          <a:srcRect t="21184"/>
          <a:stretch>
            <a:fillRect/>
          </a:stretch>
        </p:blipFill>
        <p:spPr>
          <a:xfrm>
            <a:off x="925739" y="5520242"/>
            <a:ext cx="1116912" cy="102066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01445" y="5007078"/>
            <a:ext cx="2116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Состав комплекта электроники управления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</a:rPr>
              <a:t>ВЧ-пушкой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19282" y="3178279"/>
            <a:ext cx="3089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Плата блока синхронизации (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</a:rPr>
              <a:t>Gun Timer’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а) 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0942" y="6552000"/>
            <a:ext cx="17845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</a:rPr>
              <a:t>Катодно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 – сеточный узел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6" name="Рисунок 45" descr="Фазовые шумы 55.PNG"/>
          <p:cNvPicPr>
            <a:picLocks noChangeAspect="1"/>
          </p:cNvPicPr>
          <p:nvPr/>
        </p:nvPicPr>
        <p:blipFill>
          <a:blip r:embed="rId6" cstate="print">
            <a:lum contrast="10000"/>
          </a:blip>
          <a:srcRect t="38850"/>
          <a:stretch>
            <a:fillRect/>
          </a:stretch>
        </p:blipFill>
        <p:spPr>
          <a:xfrm>
            <a:off x="3067166" y="3508840"/>
            <a:ext cx="3046711" cy="140237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2728453" y="4771103"/>
            <a:ext cx="37682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Фазовые шумы от пика до пика (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</a:rPr>
              <a:t>пс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) каждого из 55 импульсов в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</a:rPr>
              <a:t>Train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’е и изменение фазы этих импульсов.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8" name="Объект 3"/>
          <p:cNvPicPr/>
          <p:nvPr/>
        </p:nvPicPr>
        <p:blipFill>
          <a:blip r:embed="rId7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37480" r="20163" b="22315"/>
          <a:stretch>
            <a:fillRect/>
          </a:stretch>
        </p:blipFill>
        <p:spPr>
          <a:xfrm>
            <a:off x="3185652" y="5316794"/>
            <a:ext cx="2600301" cy="1052756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735824" y="6408000"/>
            <a:ext cx="3819833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Пачка (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</a:rPr>
              <a:t>Train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) из 10 импульсов модулятора. Амплитуда импульсов – 100 В, длительность – 1 нс, частота 178.4 МГц.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8028</TotalTime>
  <Words>98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 Создан комплект электроники и программного обеспечения для работы с ВЧ-пушкой Линака СКИФ, обеспечивший успешное получение первого пучка электронов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Customer</cp:lastModifiedBy>
  <cp:revision>652</cp:revision>
  <cp:lastPrinted>2020-01-14T01:52:00Z</cp:lastPrinted>
  <dcterms:created xsi:type="dcterms:W3CDTF">2019-05-20T10:35:54Z</dcterms:created>
  <dcterms:modified xsi:type="dcterms:W3CDTF">2022-12-02T09:14:47Z</dcterms:modified>
</cp:coreProperties>
</file>