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0" r:id="rId2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70"/>
    <a:srgbClr val="FF3300"/>
    <a:srgbClr val="F43F06"/>
    <a:srgbClr val="00CC00"/>
    <a:srgbClr val="ECE890"/>
    <a:srgbClr val="B5C9F1"/>
    <a:srgbClr val="18397A"/>
    <a:srgbClr val="1B4089"/>
    <a:srgbClr val="008A3E"/>
    <a:srgbClr val="F0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5332" autoAdjust="0"/>
  </p:normalViewPr>
  <p:slideViewPr>
    <p:cSldViewPr snapToGrid="0">
      <p:cViewPr varScale="1">
        <p:scale>
          <a:sx n="82" d="100"/>
          <a:sy n="82" d="100"/>
        </p:scale>
        <p:origin x="1308" y="90"/>
      </p:cViewPr>
      <p:guideLst>
        <p:guide orient="horz" pos="2160"/>
        <p:guide pos="3840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794712" y="246987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algn="ctr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Будкера Сибирского отделения Российской академии наук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24913" y="1633828"/>
            <a:ext cx="308926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Авторы: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ea typeface="Verdana" pitchFamily="34" charset="0"/>
                <a:cs typeface="+mn-cs"/>
              </a:rPr>
              <a:t> </a:t>
            </a:r>
            <a:r>
              <a:rPr lang="ru-RU" sz="1400" b="0" i="1" u="sng" strike="noStrike" dirty="0">
                <a:solidFill>
                  <a:srgbClr val="000000"/>
                </a:solidFill>
                <a:effectLst/>
              </a:rPr>
              <a:t>партнерство СЦТФ (ИЯФ, НГУ, ФИАН, НИУ ВШЭ).</a:t>
            </a: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020" y="5744648"/>
            <a:ext cx="11442818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Публикации: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sct.inp.nsk.su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/media/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cdr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/SCT_Physics_Program__rus_Egsu8BE.pdf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10365" y="2099589"/>
                <a:ext cx="5513329" cy="3200419"/>
              </a:xfrm>
              <a:prstGeom prst="rect">
                <a:avLst/>
              </a:prstGeom>
              <a:noFill/>
            </p:spPr>
            <p:txBody>
              <a:bodyPr vert="horz" lIns="91438" tIns="45719" rIns="91438" bIns="45719" rtlCol="0" anchor="ctr">
                <a:noAutofit/>
              </a:bodyPr>
              <a:lstStyle>
                <a:defPPr>
                  <a:defRPr lang="ru-RU"/>
                </a:defPPr>
                <a:lvl1pPr marL="171450" lvl="0" indent="-171450" algn="just">
                  <a:spcBef>
                    <a:spcPts val="600"/>
                  </a:spcBef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accent6"/>
                    </a:solidFill>
                    <a:latin typeface="+mj-lt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ru-RU" sz="1600" b="0" i="0" u="none" strike="noStrike" dirty="0">
                    <a:solidFill>
                      <a:srgbClr val="000000"/>
                    </a:solidFill>
                    <a:effectLst/>
                    <a:latin typeface="+mn-lt"/>
                  </a:rPr>
                  <a:t>Разработана расширенная и детализированная физическая программа эксперимента Супер С-Тау фабрика.</a:t>
                </a:r>
                <a:r>
                  <a:rPr lang="en-US" sz="1600" b="0" i="0" u="none" strike="noStrike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ru-RU" sz="1600" b="0" i="0" u="none" strike="noStrike" dirty="0">
                    <a:solidFill>
                      <a:srgbClr val="000000"/>
                    </a:solidFill>
                    <a:effectLst/>
                    <a:latin typeface="+mn-lt"/>
                  </a:rPr>
                  <a:t>В программе рассмотрены следующие направления исследований: физика </a:t>
                </a:r>
                <a:r>
                  <a:rPr lang="ru-RU" sz="1600" b="0" i="0" u="none" strike="noStrike" dirty="0" err="1">
                    <a:solidFill>
                      <a:srgbClr val="000000"/>
                    </a:solidFill>
                    <a:effectLst/>
                    <a:latin typeface="+mn-lt"/>
                  </a:rPr>
                  <a:t>чармония</a:t>
                </a:r>
                <a:r>
                  <a:rPr lang="ru-RU" sz="1600" b="0" i="0" u="none" strike="noStrike" dirty="0">
                    <a:solidFill>
                      <a:srgbClr val="000000"/>
                    </a:solidFill>
                    <a:effectLst/>
                    <a:latin typeface="+mn-lt"/>
                  </a:rPr>
                  <a:t>, физика </a:t>
                </a:r>
                <a:r>
                  <a:rPr lang="en-GB" sz="1600" b="0" i="0" u="none" strike="noStrike" dirty="0">
                    <a:solidFill>
                      <a:srgbClr val="000000"/>
                    </a:solidFill>
                    <a:effectLst/>
                    <a:latin typeface="+mn-lt"/>
                  </a:rPr>
                  <a:t>D-</a:t>
                </a:r>
                <a:r>
                  <a:rPr lang="ru-RU" sz="1600" b="0" i="0" u="none" strike="noStrike" dirty="0">
                    <a:solidFill>
                      <a:srgbClr val="000000"/>
                    </a:solidFill>
                    <a:effectLst/>
                    <a:latin typeface="+mn-lt"/>
                  </a:rPr>
                  <a:t>мезона, физика </a:t>
                </a:r>
                <a14:m>
                  <m:oMath xmlns:m="http://schemas.openxmlformats.org/officeDocument/2006/math">
                    <m:r>
                      <a:rPr lang="ru-RU" sz="16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sz="1600" b="0" i="0" u="none" strike="noStrike" dirty="0">
                    <a:solidFill>
                      <a:srgbClr val="000000"/>
                    </a:solidFill>
                    <a:effectLst/>
                    <a:latin typeface="+mn-lt"/>
                  </a:rPr>
                  <a:t>-лептона, очарованные барионы, поиск новой физики, спектроскопия состояний из легких кварков и двухфотонная физика. Особое внимание уделено экспериментам с поляризованными пучками</a:t>
                </a:r>
                <a:r>
                  <a:rPr lang="ru-RU" sz="1600" dirty="0">
                    <a:solidFill>
                      <a:srgbClr val="000000"/>
                    </a:solidFill>
                    <a:latin typeface="+mn-lt"/>
                  </a:rPr>
                  <a:t>,</a:t>
                </a:r>
                <a:r>
                  <a:rPr lang="ru-RU" sz="1600" b="0" i="0" u="none" strike="noStrike" dirty="0">
                    <a:solidFill>
                      <a:srgbClr val="000000"/>
                    </a:solidFill>
                    <a:effectLst/>
                    <a:latin typeface="+mn-lt"/>
                  </a:rPr>
                  <a:t> даны оценки преимуществ экспериментов на Супер С-Тау фабрике в сравнении с другими современными и планируемыми в ближайшем будущем мировым физическим сообществом экспериментами.</a:t>
                </a: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634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65" y="2099589"/>
                <a:ext cx="5513329" cy="3200419"/>
              </a:xfrm>
              <a:prstGeom prst="rect">
                <a:avLst/>
              </a:prstGeom>
              <a:blipFill>
                <a:blip r:embed="rId2"/>
                <a:stretch>
                  <a:fillRect l="-459" r="-459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5729" y="1216360"/>
            <a:ext cx="9931400" cy="341632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Физическая программа эксперимента на Супер С-Тау фабрике .</a:t>
            </a:r>
            <a:endParaRPr lang="ru-RU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527" y="5300007"/>
            <a:ext cx="5034324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Физическая программа эксперимента Супер–Чарм–Тау фабрика (содержание)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83" y="246987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AD8C004-1457-42F2-284B-85933CAAEB9C}"/>
              </a:ext>
            </a:extLst>
          </p:cNvPr>
          <p:cNvGrpSpPr/>
          <p:nvPr/>
        </p:nvGrpSpPr>
        <p:grpSpPr>
          <a:xfrm>
            <a:off x="452080" y="1518302"/>
            <a:ext cx="5643920" cy="3897759"/>
            <a:chOff x="452080" y="1899139"/>
            <a:chExt cx="5962690" cy="34767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E984343-C5D9-E5D1-B227-A8DDD17E1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632" b="10840"/>
            <a:stretch/>
          </p:blipFill>
          <p:spPr>
            <a:xfrm>
              <a:off x="452080" y="1899139"/>
              <a:ext cx="3089266" cy="347673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1AA9A38-0CB2-D978-03FA-7E9E3F6DA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2284"/>
            <a:stretch/>
          </p:blipFill>
          <p:spPr>
            <a:xfrm>
              <a:off x="3230773" y="2221615"/>
              <a:ext cx="3183997" cy="305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7899</TotalTime>
  <Words>128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Open Sans</vt:lpstr>
      <vt:lpstr>Verdana</vt:lpstr>
      <vt:lpstr>Wingdings</vt:lpstr>
      <vt:lpstr>1_Тема Office</vt:lpstr>
      <vt:lpstr>Физическая программа эксперимента на Супер С-Тау фабрике 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Aleksey V. Reznichenko</cp:lastModifiedBy>
  <cp:revision>639</cp:revision>
  <cp:lastPrinted>2020-01-14T01:52:00Z</cp:lastPrinted>
  <dcterms:created xsi:type="dcterms:W3CDTF">2019-05-20T10:35:54Z</dcterms:created>
  <dcterms:modified xsi:type="dcterms:W3CDTF">2022-12-05T09:14:12Z</dcterms:modified>
</cp:coreProperties>
</file>